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6" r:id="rId2"/>
    <p:sldId id="262" r:id="rId3"/>
    <p:sldId id="275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77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3BB0656B-BEF1-CF47-85C4-8404ED6A4C9C}"/>
    <pc:docChg chg="undo custSel modSld">
      <pc:chgData name="Hoàng Thư" userId="21d31c9762d613a4" providerId="LiveId" clId="{3BB0656B-BEF1-CF47-85C4-8404ED6A4C9C}" dt="2019-09-30T12:08:49.244" v="35" actId="1076"/>
      <pc:docMkLst>
        <pc:docMk/>
      </pc:docMkLst>
      <pc:sldChg chg="delSp modSp delAnim">
        <pc:chgData name="Hoàng Thư" userId="21d31c9762d613a4" providerId="LiveId" clId="{3BB0656B-BEF1-CF47-85C4-8404ED6A4C9C}" dt="2019-09-30T12:08:49.244" v="35" actId="1076"/>
        <pc:sldMkLst>
          <pc:docMk/>
          <pc:sldMk cId="3795225164" sldId="259"/>
        </pc:sldMkLst>
        <pc:spChg chg="mod">
          <ac:chgData name="Hoàng Thư" userId="21d31c9762d613a4" providerId="LiveId" clId="{3BB0656B-BEF1-CF47-85C4-8404ED6A4C9C}" dt="2019-09-30T12:08:37.112" v="32" actId="1076"/>
          <ac:spMkLst>
            <pc:docMk/>
            <pc:sldMk cId="3795225164" sldId="259"/>
            <ac:spMk id="19" creationId="{A98ECE88-115D-4A1D-8452-F943FF1AC741}"/>
          </ac:spMkLst>
        </pc:spChg>
        <pc:spChg chg="mod">
          <ac:chgData name="Hoàng Thư" userId="21d31c9762d613a4" providerId="LiveId" clId="{3BB0656B-BEF1-CF47-85C4-8404ED6A4C9C}" dt="2019-09-30T12:08:41.795" v="33" actId="1076"/>
          <ac:spMkLst>
            <pc:docMk/>
            <pc:sldMk cId="3795225164" sldId="259"/>
            <ac:spMk id="21" creationId="{88E5E567-B90E-4275-AC51-C8D58F3AA2A7}"/>
          </ac:spMkLst>
        </pc:spChg>
        <pc:spChg chg="mod">
          <ac:chgData name="Hoàng Thư" userId="21d31c9762d613a4" providerId="LiveId" clId="{3BB0656B-BEF1-CF47-85C4-8404ED6A4C9C}" dt="2019-09-30T12:08:31.900" v="31" actId="1076"/>
          <ac:spMkLst>
            <pc:docMk/>
            <pc:sldMk cId="3795225164" sldId="259"/>
            <ac:spMk id="23" creationId="{64E263D4-FF99-4115-A750-399C550760EE}"/>
          </ac:spMkLst>
        </pc:spChg>
        <pc:spChg chg="mod">
          <ac:chgData name="Hoàng Thư" userId="21d31c9762d613a4" providerId="LiveId" clId="{3BB0656B-BEF1-CF47-85C4-8404ED6A4C9C}" dt="2019-09-30T12:08:49.244" v="35" actId="1076"/>
          <ac:spMkLst>
            <pc:docMk/>
            <pc:sldMk cId="3795225164" sldId="259"/>
            <ac:spMk id="25" creationId="{00BEFBB1-525B-415D-8E45-ADCB8FD217EA}"/>
          </ac:spMkLst>
        </pc:spChg>
        <pc:picChg chg="mod">
          <ac:chgData name="Hoàng Thư" userId="21d31c9762d613a4" providerId="LiveId" clId="{3BB0656B-BEF1-CF47-85C4-8404ED6A4C9C}" dt="2019-09-30T12:07:42.151" v="22" actId="1076"/>
          <ac:picMkLst>
            <pc:docMk/>
            <pc:sldMk cId="3795225164" sldId="259"/>
            <ac:picMk id="5" creationId="{A9E30F87-AC3B-464A-ACE1-7680D911652F}"/>
          </ac:picMkLst>
        </pc:picChg>
        <pc:picChg chg="del mod">
          <ac:chgData name="Hoàng Thư" userId="21d31c9762d613a4" providerId="LiveId" clId="{3BB0656B-BEF1-CF47-85C4-8404ED6A4C9C}" dt="2019-09-30T12:07:23.536" v="18" actId="478"/>
          <ac:picMkLst>
            <pc:docMk/>
            <pc:sldMk cId="3795225164" sldId="259"/>
            <ac:picMk id="20" creationId="{FA2065B4-32D5-4275-B2C9-8B5FF2ACCBD4}"/>
          </ac:picMkLst>
        </pc:picChg>
        <pc:picChg chg="del mod">
          <ac:chgData name="Hoàng Thư" userId="21d31c9762d613a4" providerId="LiveId" clId="{3BB0656B-BEF1-CF47-85C4-8404ED6A4C9C}" dt="2019-09-30T12:07:27.763" v="19" actId="478"/>
          <ac:picMkLst>
            <pc:docMk/>
            <pc:sldMk cId="3795225164" sldId="259"/>
            <ac:picMk id="22" creationId="{29116D89-5671-4377-A980-517B605BECAA}"/>
          </ac:picMkLst>
        </pc:picChg>
        <pc:picChg chg="mod">
          <ac:chgData name="Hoàng Thư" userId="21d31c9762d613a4" providerId="LiveId" clId="{3BB0656B-BEF1-CF47-85C4-8404ED6A4C9C}" dt="2019-09-30T12:08:21.307" v="30" actId="1076"/>
          <ac:picMkLst>
            <pc:docMk/>
            <pc:sldMk cId="3795225164" sldId="259"/>
            <ac:picMk id="24" creationId="{5D199BEE-8167-419B-B668-203E8A2CC0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5FF43-FBBA-4D7F-9B41-7CEA49D8791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86A70-EAEA-43A0-BA5E-C3EFD74E0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2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3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20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65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29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8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4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3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8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27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1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59687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3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7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0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7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70" r:id="rId4"/>
    <p:sldLayoutId id="2147483669" r:id="rId5"/>
    <p:sldLayoutId id="2147483668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image" Target="../media/image1.wmf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7982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3180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49236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7328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30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825501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520116" y="2387896"/>
            <a:ext cx="8090484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VÀ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5240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8288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8764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6017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8557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8954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0391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0821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657552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8029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5320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8368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8844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386648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sp>
        <p:nvSpPr>
          <p:cNvPr id="102" name="Text Box 99"/>
          <p:cNvSpPr txBox="1">
            <a:spLocks noChangeArrowheads="1"/>
          </p:cNvSpPr>
          <p:nvPr/>
        </p:nvSpPr>
        <p:spPr bwMode="auto">
          <a:xfrm>
            <a:off x="968859" y="957933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8" y="692281"/>
            <a:ext cx="714103" cy="7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21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84600" r="77368" b="7900"/>
          <a:stretch/>
        </p:blipFill>
        <p:spPr bwMode="auto">
          <a:xfrm>
            <a:off x="3453830" y="896780"/>
            <a:ext cx="2362200" cy="290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5726" y="2392740"/>
            <a:ext cx="7518405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7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ẽ tranh về đề tài gia đình hạnh phúc đơn giản, đẹp mắ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457198"/>
            <a:ext cx="9982200" cy="77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48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84600" r="77368" b="7900"/>
          <a:stretch/>
        </p:blipFill>
        <p:spPr bwMode="auto">
          <a:xfrm>
            <a:off x="3453830" y="896780"/>
            <a:ext cx="2362200" cy="290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75726" y="2392740"/>
            <a:ext cx="7518405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ngơi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806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ẽ tranh về đề tài gia đình hạnh phúc đơn giản, đẹp mắ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101604"/>
            <a:ext cx="4190999" cy="279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hững bức vẽ tranh về gia đình có nội dung sâu sắ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166720"/>
            <a:ext cx="3643374" cy="272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ác hình vẽ, tranh vẽ về đề tài Gia Đình tuyệt đẹp - Ai cũng thích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657603"/>
            <a:ext cx="4187826" cy="284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ình vẽ, tranh vẽ đề tài gia đình đẹp, hạnh phúc nhấ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3666945"/>
            <a:ext cx="3643374" cy="283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531161"/>
            <a:ext cx="3802887" cy="349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636"/>
            <a:ext cx="9163751" cy="689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229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4" y="148734"/>
            <a:ext cx="3543301" cy="13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1533789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65325" y="444764"/>
            <a:ext cx="306045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2352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4548" y="1752600"/>
            <a:ext cx="7000635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6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1: GIA ĐÌNH EM</a:t>
            </a:r>
          </a:p>
        </p:txBody>
      </p:sp>
    </p:spTree>
    <p:extLst>
      <p:ext uri="{BB962C8B-B14F-4D97-AF65-F5344CB8AC3E}">
        <p14:creationId xmlns:p14="http://schemas.microsoft.com/office/powerpoint/2010/main" val="1177633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1030" y="1152525"/>
            <a:ext cx="7922895" cy="1447800"/>
          </a:xfrm>
          <a:prstGeom prst="rect">
            <a:avLst/>
          </a:prstGeom>
          <a:noFill/>
        </p:spPr>
        <p:txBody>
          <a:bodyPr wrap="none" rtlCol="0">
            <a:prstTxWarp prst="textCanUp">
              <a:avLst>
                <a:gd name="adj" fmla="val 6666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937" y="2688278"/>
            <a:ext cx="4553563" cy="40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9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r="83184" b="84377"/>
          <a:stretch/>
        </p:blipFill>
        <p:spPr bwMode="auto">
          <a:xfrm>
            <a:off x="152400" y="-15987"/>
            <a:ext cx="1287780" cy="16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14140" r="7671" b="12591"/>
          <a:stretch/>
        </p:blipFill>
        <p:spPr bwMode="auto">
          <a:xfrm>
            <a:off x="304801" y="1645920"/>
            <a:ext cx="8534401" cy="521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1966" y="507040"/>
            <a:ext cx="58256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4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14140" r="7671" b="12591"/>
          <a:stretch/>
        </p:blipFill>
        <p:spPr bwMode="auto">
          <a:xfrm>
            <a:off x="0" y="762003"/>
            <a:ext cx="9144000" cy="558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1"/>
          <p:cNvSpPr>
            <a:spLocks noChangeArrowheads="1"/>
          </p:cNvSpPr>
          <p:nvPr/>
        </p:nvSpPr>
        <p:spPr bwMode="auto">
          <a:xfrm>
            <a:off x="2085976" y="1028110"/>
            <a:ext cx="965200" cy="521820"/>
          </a:xfrm>
          <a:prstGeom prst="wedgeEllipseCallout">
            <a:avLst>
              <a:gd name="adj1" fmla="val 47368"/>
              <a:gd name="adj2" fmla="val 78680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 rot="447878">
            <a:off x="5252949" y="979195"/>
            <a:ext cx="950912" cy="747712"/>
          </a:xfrm>
          <a:prstGeom prst="wedgeEllipseCallout">
            <a:avLst>
              <a:gd name="adj1" fmla="val -34840"/>
              <a:gd name="adj2" fmla="val 79091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8"/>
          <p:cNvSpPr>
            <a:spLocks noChangeArrowheads="1"/>
          </p:cNvSpPr>
          <p:nvPr/>
        </p:nvSpPr>
        <p:spPr bwMode="auto">
          <a:xfrm rot="10800000">
            <a:off x="3678239" y="1936753"/>
            <a:ext cx="893763" cy="700087"/>
          </a:xfrm>
          <a:prstGeom prst="wedgeEllipseCallout">
            <a:avLst>
              <a:gd name="adj1" fmla="val 20397"/>
              <a:gd name="adj2" fmla="val -84398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6704015" y="1781178"/>
            <a:ext cx="1068387" cy="962025"/>
          </a:xfrm>
          <a:prstGeom prst="wedgeEllipseCallout">
            <a:avLst>
              <a:gd name="adj1" fmla="val -47875"/>
              <a:gd name="adj2" fmla="val 60312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r="83184" b="84377"/>
          <a:stretch/>
        </p:blipFill>
        <p:spPr bwMode="auto">
          <a:xfrm>
            <a:off x="152400" y="-15987"/>
            <a:ext cx="1287780" cy="16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41966" y="507040"/>
            <a:ext cx="5826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8569" r="8931" b="13945"/>
          <a:stretch/>
        </p:blipFill>
        <p:spPr bwMode="auto">
          <a:xfrm>
            <a:off x="1219201" y="1371600"/>
            <a:ext cx="6896675" cy="534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0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8569" r="8931" b="13945"/>
          <a:stretch/>
        </p:blipFill>
        <p:spPr bwMode="auto">
          <a:xfrm>
            <a:off x="152401" y="0"/>
            <a:ext cx="88557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2992813" y="438150"/>
            <a:ext cx="914400" cy="381000"/>
          </a:xfrm>
          <a:prstGeom prst="wedgeRoundRectCallout">
            <a:avLst>
              <a:gd name="adj1" fmla="val -42083"/>
              <a:gd name="adj2" fmla="val 103833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ông </a:t>
            </a: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4883526" y="883285"/>
            <a:ext cx="914400" cy="342900"/>
          </a:xfrm>
          <a:prstGeom prst="wedgeRoundRectCallout">
            <a:avLst>
              <a:gd name="adj1" fmla="val -43750"/>
              <a:gd name="adj2" fmla="val 89815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bà</a:t>
            </a:r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4883526" y="2486025"/>
            <a:ext cx="914400" cy="381000"/>
          </a:xfrm>
          <a:prstGeom prst="wedgeRoundRectCallout">
            <a:avLst>
              <a:gd name="adj1" fmla="val -43750"/>
              <a:gd name="adj2" fmla="val 85833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bố</a:t>
            </a: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8011219" y="1676400"/>
            <a:ext cx="996950" cy="444500"/>
          </a:xfrm>
          <a:prstGeom prst="wedgeRoundRectCallout">
            <a:avLst>
              <a:gd name="adj1" fmla="val -43750"/>
              <a:gd name="adj2" fmla="val 98037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mẹ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6415463" y="3742771"/>
            <a:ext cx="914400" cy="338931"/>
          </a:xfrm>
          <a:prstGeom prst="wedgeRoundRectCallout">
            <a:avLst>
              <a:gd name="adj1" fmla="val -43750"/>
              <a:gd name="adj2" fmla="val 104167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em gái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838200" y="1226185"/>
            <a:ext cx="914400" cy="381000"/>
          </a:xfrm>
          <a:prstGeom prst="wedgeRoundRectCallout">
            <a:avLst>
              <a:gd name="adj1" fmla="val 61250"/>
              <a:gd name="adj2" fmla="val 51833"/>
              <a:gd name="adj3" fmla="val 16667"/>
            </a:avLst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29528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992664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82</Words>
  <Application>Microsoft Office PowerPoint</Application>
  <PresentationFormat>On-screen Show (4:3)</PresentationFormat>
  <Paragraphs>22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 Light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DƯƠNG TỬ</cp:lastModifiedBy>
  <cp:revision>30</cp:revision>
  <dcterms:created xsi:type="dcterms:W3CDTF">2018-05-01T14:03:50Z</dcterms:created>
  <dcterms:modified xsi:type="dcterms:W3CDTF">2025-09-08T08:23:15Z</dcterms:modified>
</cp:coreProperties>
</file>